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7" r:id="rId2"/>
    <p:sldId id="258" r:id="rId3"/>
    <p:sldId id="260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144" autoAdjust="0"/>
    <p:restoredTop sz="94660"/>
  </p:normalViewPr>
  <p:slideViewPr>
    <p:cSldViewPr snapToGrid="0">
      <p:cViewPr varScale="1">
        <p:scale>
          <a:sx n="137" d="100"/>
          <a:sy n="137" d="100"/>
        </p:scale>
        <p:origin x="6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Coding</a:t>
            </a:r>
            <a:r>
              <a:rPr lang="en-US" baseline="0" dirty="0"/>
              <a:t> Statistics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Core Java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March</c:v>
                </c:pt>
                <c:pt idx="1">
                  <c:v>April</c:v>
                </c:pt>
                <c:pt idx="2">
                  <c:v>May</c:v>
                </c:pt>
                <c:pt idx="3">
                  <c:v>June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50D-174F-8E81-1059F929FC1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Spring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March</c:v>
                </c:pt>
                <c:pt idx="1">
                  <c:v>April</c:v>
                </c:pt>
                <c:pt idx="2">
                  <c:v>May</c:v>
                </c:pt>
                <c:pt idx="3">
                  <c:v>June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50D-174F-8E81-1059F929FC1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Microservices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March</c:v>
                </c:pt>
                <c:pt idx="1">
                  <c:v>April</c:v>
                </c:pt>
                <c:pt idx="2">
                  <c:v>May</c:v>
                </c:pt>
                <c:pt idx="3">
                  <c:v>June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7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50D-174F-8E81-1059F929FC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70758640"/>
        <c:axId val="229623488"/>
      </c:barChart>
      <c:catAx>
        <c:axId val="5707586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9623488"/>
        <c:crosses val="autoZero"/>
        <c:auto val="1"/>
        <c:lblAlgn val="ctr"/>
        <c:lblOffset val="100"/>
        <c:noMultiLvlLbl val="0"/>
      </c:catAx>
      <c:valAx>
        <c:axId val="229623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07586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jp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3858E-61BA-801A-8C39-30CC301BE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B5911-B5E0-AD96-2A32-5310BE7C7E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9F867D-C77C-5B62-9809-9F31CB366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CE598-8747-46D6-807C-1120169BB2FD}" type="datetimeFigureOut">
              <a:rPr lang="en-IN" smtClean="0"/>
              <a:t>18/05/25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0BF9AE-90C2-50B0-0CEA-8B778095F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A6751-088B-3B39-6CB6-7682566EA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F1115-6D23-4EB5-AF18-7D41C4D830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2981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BA359-0BCB-DF6E-BD89-5C23050AE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8C75B9-836B-6B9A-7091-B67DFB11BB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8CCE32-54CA-C42C-E34F-0F90858C0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CE598-8747-46D6-807C-1120169BB2FD}" type="datetimeFigureOut">
              <a:rPr lang="en-IN" smtClean="0"/>
              <a:t>18/05/25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B8EE8-7A75-181C-4623-B82669D36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6E9528-D2E7-4EFA-F439-2A479E7DC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F1115-6D23-4EB5-AF18-7D41C4D830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0715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D269D4-D150-5390-E4A7-35B4F3B5AB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85DD6E-68BC-8248-FB1B-63527F1110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D7B9DD-EF96-F904-DDB7-E109E91C3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CE598-8747-46D6-807C-1120169BB2FD}" type="datetimeFigureOut">
              <a:rPr lang="en-IN" smtClean="0"/>
              <a:t>18/05/25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18E43B-9423-DE05-3043-265156303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B589E5-5058-99B8-0A51-405C1BA01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F1115-6D23-4EB5-AF18-7D41C4D830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2900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D7BEA-7A53-E3F2-D855-562D97A87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DA67F-86A7-5770-6815-211781B89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5AAC6-8364-1C07-5B45-2AE785FB8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CE598-8747-46D6-807C-1120169BB2FD}" type="datetimeFigureOut">
              <a:rPr lang="en-IN" smtClean="0"/>
              <a:t>18/05/25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EAB0E9-7065-84BE-D5E6-20BC0D317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D2CAA1-B3D6-8FE2-8D6E-C0E041156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F1115-6D23-4EB5-AF18-7D41C4D830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8973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79BA4-7EA8-A76F-6B6B-52222B709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AF6179-B979-EAE6-FD3B-3D35F6538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43B866-6B2F-DA88-6955-9403F1251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CE598-8747-46D6-807C-1120169BB2FD}" type="datetimeFigureOut">
              <a:rPr lang="en-IN" smtClean="0"/>
              <a:t>18/05/25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2E4C9-7DA5-352B-F661-A00FDAEBD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3233C-7E60-DBA2-993C-12A4EE654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F1115-6D23-4EB5-AF18-7D41C4D830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5679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F4085-1235-7C0D-C90D-846555CF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AC080-7D8E-1B2B-3374-7AD81DFCC9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6CF89-5313-6DB0-AA11-673F1087C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5995DE-DA80-900D-A6A7-FF66E2735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CE598-8747-46D6-807C-1120169BB2FD}" type="datetimeFigureOut">
              <a:rPr lang="en-IN" smtClean="0"/>
              <a:t>18/05/25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B4EB93-AF0E-0635-523D-55EA90A0E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7737C6-7F20-8347-426F-780626191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F1115-6D23-4EB5-AF18-7D41C4D830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480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07500-7420-EF3E-7E34-DCB4E0AE4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DB7218-6B01-9904-4608-564C72E1B9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FF6AAA-9F32-FFEC-426D-53B77A9458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EA56B6-D54D-4DCF-93EF-8C807C9675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25C169-B99C-93CA-E692-533EC251A3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DB77B5-2D57-C3C4-D733-36EB174BE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CE598-8747-46D6-807C-1120169BB2FD}" type="datetimeFigureOut">
              <a:rPr lang="en-IN" smtClean="0"/>
              <a:t>18/05/25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EFACCE-6830-6F6C-4212-40D36F1DD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C7D485-FA8B-5FC4-7D65-6CA0689F6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F1115-6D23-4EB5-AF18-7D41C4D830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7689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42634-A068-2FE4-A4A8-1047EBC04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E368E9-3C5B-F4BA-1744-2D20FFE5F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CE598-8747-46D6-807C-1120169BB2FD}" type="datetimeFigureOut">
              <a:rPr lang="en-IN" smtClean="0"/>
              <a:t>18/05/25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665753-DB6A-D9DC-0E22-74628D9C8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586570-FEE6-3E0A-0B71-A93F63B04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F1115-6D23-4EB5-AF18-7D41C4D830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8777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BA9381-269A-2782-81F0-C75584680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CE598-8747-46D6-807C-1120169BB2FD}" type="datetimeFigureOut">
              <a:rPr lang="en-IN" smtClean="0"/>
              <a:t>18/05/25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2EE323-42B1-DC02-6E2B-1ADDCF895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090430-194C-83CA-1937-B613AC38B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F1115-6D23-4EB5-AF18-7D41C4D830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7341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A688A-AB2B-C89B-5D3E-7EFDD8264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2B454-490B-8812-C922-E7675E4ED7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96110C-61E1-642D-3D6F-51B084D22B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C1E3CA-1C28-9574-C736-1303AF9AC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CE598-8747-46D6-807C-1120169BB2FD}" type="datetimeFigureOut">
              <a:rPr lang="en-IN" smtClean="0"/>
              <a:t>18/05/25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BFD659-89F8-43AD-58BF-102AF429F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CE271D-E7BF-57E5-AABA-179737A1D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F1115-6D23-4EB5-AF18-7D41C4D830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2167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4E30E-22E1-390C-18B4-F3F9356C8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5487B6-952D-3E3A-29A8-CFAF938C8D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0FE6C9-5C6D-0238-C9BF-AAF0953A69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E344CE-D4CC-29A6-9155-EA8222529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CE598-8747-46D6-807C-1120169BB2FD}" type="datetimeFigureOut">
              <a:rPr lang="en-IN" smtClean="0"/>
              <a:t>18/05/25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481E2E-537E-7619-91BA-2A2FF29E0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C21300-DA63-DD75-A9BF-BB4F0C6FE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F1115-6D23-4EB5-AF18-7D41C4D830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301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3123B5-7F2D-0F08-9209-19D04AC7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877D2A-C908-7EF2-F31F-A745D2C00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8D8B81-2631-251B-9FD2-79BE528CFF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ECE598-8747-46D6-807C-1120169BB2FD}" type="datetimeFigureOut">
              <a:rPr lang="en-IN" smtClean="0"/>
              <a:t>18/05/25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600342-926D-57C3-C062-FADC74F675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13EEC-B303-49B2-8BB2-71F4C3A23D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1F1115-6D23-4EB5-AF18-7D41C4D830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5141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parrot-ave-captivity-animals-birds-55293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BE615-18CB-2886-6D60-104EAAFAC5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IN" dirty="0"/>
              <a:t>Learn How to Code</a:t>
            </a:r>
          </a:p>
        </p:txBody>
      </p:sp>
      <p:pic>
        <p:nvPicPr>
          <p:cNvPr id="9" name="Picture 8" descr="A painting of a person playing a musical instrument&#10;&#10;AI-generated content may be incorrect.">
            <a:extLst>
              <a:ext uri="{FF2B5EF4-FFF2-40B4-BE49-F238E27FC236}">
                <a16:creationId xmlns:a16="http://schemas.microsoft.com/office/drawing/2014/main" id="{BC5C01DE-A76C-6A59-E660-9D13751532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668" y="2885813"/>
            <a:ext cx="2948665" cy="3708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284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een background with white text&#10;&#10;AI-generated content may be incorrect.">
            <a:extLst>
              <a:ext uri="{FF2B5EF4-FFF2-40B4-BE49-F238E27FC236}">
                <a16:creationId xmlns:a16="http://schemas.microsoft.com/office/drawing/2014/main" id="{55569BBA-DF1D-5D8B-11DC-83968204A0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56925B-9007-FCDD-43F2-A4E699FD0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Spring Boot, Microservices Developer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5204B-74AF-D798-5D4A-F70F1EA7B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Core Java</a:t>
            </a:r>
          </a:p>
          <a:p>
            <a:r>
              <a:rPr lang="en-IN" dirty="0"/>
              <a:t>Spring Boot</a:t>
            </a:r>
          </a:p>
          <a:p>
            <a:r>
              <a:rPr lang="en-IN" dirty="0"/>
              <a:t>Microservices</a:t>
            </a:r>
          </a:p>
        </p:txBody>
      </p:sp>
    </p:spTree>
    <p:extLst>
      <p:ext uri="{BB962C8B-B14F-4D97-AF65-F5344CB8AC3E}">
        <p14:creationId xmlns:p14="http://schemas.microsoft.com/office/powerpoint/2010/main" val="33491767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DE34B0-FD43-0745-CA7A-5ADEC51F72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CADBD92-8563-B66A-5B94-6D00D0A619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140704" y="2846498"/>
            <a:ext cx="2189747" cy="2189747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C9AE4727-790B-E521-C801-FCCAED639AC6}"/>
              </a:ext>
            </a:extLst>
          </p:cNvPr>
          <p:cNvGrpSpPr/>
          <p:nvPr/>
        </p:nvGrpSpPr>
        <p:grpSpPr>
          <a:xfrm>
            <a:off x="5336253" y="3172067"/>
            <a:ext cx="540299" cy="543705"/>
            <a:chOff x="2792182" y="3570270"/>
            <a:chExt cx="1303952" cy="1421003"/>
          </a:xfrm>
          <a:solidFill>
            <a:schemeClr val="accent6"/>
          </a:solidFill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833BF25E-75C1-67CD-8B36-CB3B25E09A48}"/>
                </a:ext>
              </a:extLst>
            </p:cNvPr>
            <p:cNvSpPr/>
            <p:nvPr/>
          </p:nvSpPr>
          <p:spPr>
            <a:xfrm>
              <a:off x="3041778" y="4426456"/>
              <a:ext cx="345233" cy="33590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45F9B75-DC18-460B-C0E4-1C7033B4BDCE}"/>
                </a:ext>
              </a:extLst>
            </p:cNvPr>
            <p:cNvSpPr/>
            <p:nvPr/>
          </p:nvSpPr>
          <p:spPr>
            <a:xfrm>
              <a:off x="3214394" y="4123568"/>
              <a:ext cx="345233" cy="33590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73934FE-6E12-1041-906A-2C565979B32A}"/>
                </a:ext>
              </a:extLst>
            </p:cNvPr>
            <p:cNvSpPr/>
            <p:nvPr/>
          </p:nvSpPr>
          <p:spPr>
            <a:xfrm>
              <a:off x="2869162" y="4170681"/>
              <a:ext cx="345233" cy="33590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A1F3B82E-4ACA-01B6-4473-3024C89068A1}"/>
                </a:ext>
              </a:extLst>
            </p:cNvPr>
            <p:cNvSpPr/>
            <p:nvPr/>
          </p:nvSpPr>
          <p:spPr>
            <a:xfrm>
              <a:off x="3578285" y="4059948"/>
              <a:ext cx="345233" cy="33590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A3A87D0-F170-2438-F50C-0B54C64E5820}"/>
                </a:ext>
              </a:extLst>
            </p:cNvPr>
            <p:cNvSpPr/>
            <p:nvPr/>
          </p:nvSpPr>
          <p:spPr>
            <a:xfrm>
              <a:off x="3750901" y="3757060"/>
              <a:ext cx="345233" cy="33590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466DF571-DF3D-665A-5D4C-2F9A07BC2D11}"/>
                </a:ext>
              </a:extLst>
            </p:cNvPr>
            <p:cNvSpPr/>
            <p:nvPr/>
          </p:nvSpPr>
          <p:spPr>
            <a:xfrm>
              <a:off x="3405669" y="3804173"/>
              <a:ext cx="345233" cy="33590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D85EDEF8-8E64-3423-8792-1CC460C25984}"/>
                </a:ext>
              </a:extLst>
            </p:cNvPr>
            <p:cNvGrpSpPr/>
            <p:nvPr/>
          </p:nvGrpSpPr>
          <p:grpSpPr>
            <a:xfrm>
              <a:off x="3405668" y="4352483"/>
              <a:ext cx="690465" cy="638790"/>
              <a:chOff x="2953138" y="4427732"/>
              <a:chExt cx="690465" cy="638790"/>
            </a:xfrm>
            <a:grpFill/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7EC52EE7-13F4-55DF-CC3C-DBC1CE5AFAE1}"/>
                  </a:ext>
                </a:extLst>
              </p:cNvPr>
              <p:cNvSpPr/>
              <p:nvPr/>
            </p:nvSpPr>
            <p:spPr>
              <a:xfrm>
                <a:off x="3125754" y="4730620"/>
                <a:ext cx="345233" cy="33590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3327C28F-2434-93C3-0B32-53DE68F2D81C}"/>
                  </a:ext>
                </a:extLst>
              </p:cNvPr>
              <p:cNvSpPr/>
              <p:nvPr/>
            </p:nvSpPr>
            <p:spPr>
              <a:xfrm>
                <a:off x="3298370" y="4427732"/>
                <a:ext cx="345233" cy="33590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B42EC502-6406-D44B-5852-0BC2B7628A22}"/>
                  </a:ext>
                </a:extLst>
              </p:cNvPr>
              <p:cNvSpPr/>
              <p:nvPr/>
            </p:nvSpPr>
            <p:spPr>
              <a:xfrm>
                <a:off x="2953138" y="4474845"/>
                <a:ext cx="345233" cy="335902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734A057D-04BB-A562-ED06-F13D44470C80}"/>
                </a:ext>
              </a:extLst>
            </p:cNvPr>
            <p:cNvSpPr/>
            <p:nvPr/>
          </p:nvSpPr>
          <p:spPr>
            <a:xfrm>
              <a:off x="2964798" y="3873158"/>
              <a:ext cx="345233" cy="33590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C815084-5896-FEA6-A65F-44678781A6E1}"/>
                </a:ext>
              </a:extLst>
            </p:cNvPr>
            <p:cNvSpPr/>
            <p:nvPr/>
          </p:nvSpPr>
          <p:spPr>
            <a:xfrm>
              <a:off x="3137414" y="3570270"/>
              <a:ext cx="345233" cy="33590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62275AC0-F381-9B34-5847-86D4D1D4651D}"/>
                </a:ext>
              </a:extLst>
            </p:cNvPr>
            <p:cNvSpPr/>
            <p:nvPr/>
          </p:nvSpPr>
          <p:spPr>
            <a:xfrm>
              <a:off x="2792182" y="3617383"/>
              <a:ext cx="345233" cy="33590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63275C4-D77B-1B34-991B-6485C76CB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continue for coding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FC0EB-63AA-C183-ECD0-41AEA67E53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</a:t>
            </a:r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99DD3633-D87B-2E2A-DC83-A46833C8AED4}"/>
              </a:ext>
            </a:extLst>
          </p:cNvPr>
          <p:cNvSpPr/>
          <p:nvPr/>
        </p:nvSpPr>
        <p:spPr>
          <a:xfrm rot="16200000">
            <a:off x="1448240" y="2686000"/>
            <a:ext cx="1337310" cy="1920240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36354E0F-7767-100D-223A-AFA8E98DCB7E}"/>
              </a:ext>
            </a:extLst>
          </p:cNvPr>
          <p:cNvSpPr/>
          <p:nvPr/>
        </p:nvSpPr>
        <p:spPr>
          <a:xfrm>
            <a:off x="354563" y="5197151"/>
            <a:ext cx="10273004" cy="1250405"/>
          </a:xfrm>
          <a:custGeom>
            <a:avLst/>
            <a:gdLst>
              <a:gd name="connsiteX0" fmla="*/ 0 w 10273004"/>
              <a:gd name="connsiteY0" fmla="*/ 970384 h 1250405"/>
              <a:gd name="connsiteX1" fmla="*/ 681135 w 10273004"/>
              <a:gd name="connsiteY1" fmla="*/ 401216 h 1250405"/>
              <a:gd name="connsiteX2" fmla="*/ 1129004 w 10273004"/>
              <a:gd name="connsiteY2" fmla="*/ 1091682 h 1250405"/>
              <a:gd name="connsiteX3" fmla="*/ 1772817 w 10273004"/>
              <a:gd name="connsiteY3" fmla="*/ 158620 h 1250405"/>
              <a:gd name="connsiteX4" fmla="*/ 2453951 w 10273004"/>
              <a:gd name="connsiteY4" fmla="*/ 1138335 h 1250405"/>
              <a:gd name="connsiteX5" fmla="*/ 3209731 w 10273004"/>
              <a:gd name="connsiteY5" fmla="*/ 167951 h 1250405"/>
              <a:gd name="connsiteX6" fmla="*/ 3778898 w 10273004"/>
              <a:gd name="connsiteY6" fmla="*/ 1222310 h 1250405"/>
              <a:gd name="connsiteX7" fmla="*/ 4516017 w 10273004"/>
              <a:gd name="connsiteY7" fmla="*/ 83976 h 1250405"/>
              <a:gd name="connsiteX8" fmla="*/ 5150498 w 10273004"/>
              <a:gd name="connsiteY8" fmla="*/ 1231641 h 1250405"/>
              <a:gd name="connsiteX9" fmla="*/ 5868955 w 10273004"/>
              <a:gd name="connsiteY9" fmla="*/ 149290 h 1250405"/>
              <a:gd name="connsiteX10" fmla="*/ 6475445 w 10273004"/>
              <a:gd name="connsiteY10" fmla="*/ 1250302 h 1250405"/>
              <a:gd name="connsiteX11" fmla="*/ 6885992 w 10273004"/>
              <a:gd name="connsiteY11" fmla="*/ 74645 h 1250405"/>
              <a:gd name="connsiteX12" fmla="*/ 7585788 w 10273004"/>
              <a:gd name="connsiteY12" fmla="*/ 1203649 h 1250405"/>
              <a:gd name="connsiteX13" fmla="*/ 8182947 w 10273004"/>
              <a:gd name="connsiteY13" fmla="*/ 74645 h 1250405"/>
              <a:gd name="connsiteX14" fmla="*/ 8854751 w 10273004"/>
              <a:gd name="connsiteY14" fmla="*/ 1184988 h 1250405"/>
              <a:gd name="connsiteX15" fmla="*/ 9545217 w 10273004"/>
              <a:gd name="connsiteY15" fmla="*/ 0 h 1250405"/>
              <a:gd name="connsiteX16" fmla="*/ 10273004 w 10273004"/>
              <a:gd name="connsiteY16" fmla="*/ 1184988 h 1250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273004" h="1250405">
                <a:moveTo>
                  <a:pt x="0" y="970384"/>
                </a:moveTo>
                <a:cubicBezTo>
                  <a:pt x="246484" y="675692"/>
                  <a:pt x="492968" y="381000"/>
                  <a:pt x="681135" y="401216"/>
                </a:cubicBezTo>
                <a:cubicBezTo>
                  <a:pt x="869302" y="421432"/>
                  <a:pt x="947057" y="1132115"/>
                  <a:pt x="1129004" y="1091682"/>
                </a:cubicBezTo>
                <a:cubicBezTo>
                  <a:pt x="1310951" y="1051249"/>
                  <a:pt x="1551992" y="150844"/>
                  <a:pt x="1772817" y="158620"/>
                </a:cubicBezTo>
                <a:cubicBezTo>
                  <a:pt x="1993642" y="166396"/>
                  <a:pt x="2214465" y="1136780"/>
                  <a:pt x="2453951" y="1138335"/>
                </a:cubicBezTo>
                <a:cubicBezTo>
                  <a:pt x="2693437" y="1139890"/>
                  <a:pt x="2988907" y="153955"/>
                  <a:pt x="3209731" y="167951"/>
                </a:cubicBezTo>
                <a:cubicBezTo>
                  <a:pt x="3430556" y="181947"/>
                  <a:pt x="3561184" y="1236306"/>
                  <a:pt x="3778898" y="1222310"/>
                </a:cubicBezTo>
                <a:cubicBezTo>
                  <a:pt x="3996612" y="1208314"/>
                  <a:pt x="4287417" y="82421"/>
                  <a:pt x="4516017" y="83976"/>
                </a:cubicBezTo>
                <a:cubicBezTo>
                  <a:pt x="4744617" y="85531"/>
                  <a:pt x="4925008" y="1220755"/>
                  <a:pt x="5150498" y="1231641"/>
                </a:cubicBezTo>
                <a:cubicBezTo>
                  <a:pt x="5375988" y="1242527"/>
                  <a:pt x="5648131" y="146180"/>
                  <a:pt x="5868955" y="149290"/>
                </a:cubicBezTo>
                <a:cubicBezTo>
                  <a:pt x="6089779" y="152400"/>
                  <a:pt x="6305939" y="1262743"/>
                  <a:pt x="6475445" y="1250302"/>
                </a:cubicBezTo>
                <a:cubicBezTo>
                  <a:pt x="6644951" y="1237861"/>
                  <a:pt x="6700935" y="82420"/>
                  <a:pt x="6885992" y="74645"/>
                </a:cubicBezTo>
                <a:cubicBezTo>
                  <a:pt x="7071049" y="66870"/>
                  <a:pt x="7369629" y="1203649"/>
                  <a:pt x="7585788" y="1203649"/>
                </a:cubicBezTo>
                <a:cubicBezTo>
                  <a:pt x="7801947" y="1203649"/>
                  <a:pt x="7971453" y="77755"/>
                  <a:pt x="8182947" y="74645"/>
                </a:cubicBezTo>
                <a:cubicBezTo>
                  <a:pt x="8394441" y="71535"/>
                  <a:pt x="8627706" y="1197429"/>
                  <a:pt x="8854751" y="1184988"/>
                </a:cubicBezTo>
                <a:cubicBezTo>
                  <a:pt x="9081796" y="1172547"/>
                  <a:pt x="9308842" y="0"/>
                  <a:pt x="9545217" y="0"/>
                </a:cubicBezTo>
                <a:cubicBezTo>
                  <a:pt x="9781592" y="0"/>
                  <a:pt x="10273004" y="1184988"/>
                  <a:pt x="10273004" y="1184988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2311D448-56FF-760C-2834-EC92953F932C}"/>
              </a:ext>
            </a:extLst>
          </p:cNvPr>
          <p:cNvSpPr/>
          <p:nvPr/>
        </p:nvSpPr>
        <p:spPr>
          <a:xfrm>
            <a:off x="8491908" y="2073154"/>
            <a:ext cx="1320474" cy="726975"/>
          </a:xfrm>
          <a:custGeom>
            <a:avLst/>
            <a:gdLst>
              <a:gd name="connsiteX0" fmla="*/ 7101 w 1320474"/>
              <a:gd name="connsiteY0" fmla="*/ 425213 h 726975"/>
              <a:gd name="connsiteX1" fmla="*/ 1294726 w 1320474"/>
              <a:gd name="connsiteY1" fmla="*/ 714462 h 726975"/>
              <a:gd name="connsiteX2" fmla="*/ 800203 w 1320474"/>
              <a:gd name="connsiteY2" fmla="*/ 5336 h 726975"/>
              <a:gd name="connsiteX3" fmla="*/ 7101 w 1320474"/>
              <a:gd name="connsiteY3" fmla="*/ 425213 h 726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20474" h="726975">
                <a:moveTo>
                  <a:pt x="7101" y="425213"/>
                </a:moveTo>
                <a:cubicBezTo>
                  <a:pt x="89522" y="543401"/>
                  <a:pt x="1162542" y="784441"/>
                  <a:pt x="1294726" y="714462"/>
                </a:cubicBezTo>
                <a:cubicBezTo>
                  <a:pt x="1426910" y="644483"/>
                  <a:pt x="1017917" y="58209"/>
                  <a:pt x="800203" y="5336"/>
                </a:cubicBezTo>
                <a:cubicBezTo>
                  <a:pt x="582489" y="-47537"/>
                  <a:pt x="-75320" y="307025"/>
                  <a:pt x="7101" y="425213"/>
                </a:cubicBezTo>
                <a:close/>
              </a:path>
            </a:pathLst>
          </a:cu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35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4023 -0.14144 0.08046 -0.28264 0.14153 -0.26667 C 0.2026 -0.25093 0.29791 0.05 0.36653 0.09513 C 0.43515 0.14027 0.55338 0.00393 0.55338 0.00393 L 0.55338 0.00393 " pathEditMode="relative" ptsTypes="AAAAA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26E27-2E71-C08A-15DC-C43BAA5B0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time of year is best for learning code?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A69CCDD-54EA-431C-944E-8A207C9DD0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07014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36496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C9BDB-FCAE-DB33-26A6-CD87C0AE9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Spring vs Spring Boot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933A3-08A2-88E0-F7C9-6B2E40504A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64CD7-E705-3ECB-A7FF-70659CA2C31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Spring Context</a:t>
            </a:r>
          </a:p>
          <a:p>
            <a:r>
              <a:rPr lang="en-US" dirty="0"/>
              <a:t>Spring Configuration</a:t>
            </a:r>
          </a:p>
          <a:p>
            <a:r>
              <a:rPr lang="en-US" dirty="0"/>
              <a:t>Spring Conversion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6CFDAE-CB10-4F46-5107-BB7B8E2D27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Spring Boot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AB95F4-D40E-5689-7919-D511F3656DB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Spring Boot Context</a:t>
            </a:r>
          </a:p>
          <a:p>
            <a:r>
              <a:rPr lang="en-US" dirty="0"/>
              <a:t>Spring Boot Auto -Configuration</a:t>
            </a:r>
          </a:p>
          <a:p>
            <a:r>
              <a:rPr lang="en-US" dirty="0"/>
              <a:t>Spring Boot Auto Conversion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140395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9E5D1F4-AA04-4145-C19E-8315B8057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 Tutorial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0E7C5B6-597A-7837-0C13-5F92849F7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" name="Video 9" title="Circling Molecule">
            <a:hlinkClick r:id="" action="ppaction://media"/>
            <a:extLst>
              <a:ext uri="{FF2B5EF4-FFF2-40B4-BE49-F238E27FC236}">
                <a16:creationId xmlns:a16="http://schemas.microsoft.com/office/drawing/2014/main" id="{79F11F7F-6968-CEE0-B460-0C318079AA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825625"/>
            <a:ext cx="10515600" cy="4206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512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9E5D1F4-AA04-4145-C19E-8315B8057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 Tutorial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0E7C5B6-597A-7837-0C13-5F92849F7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0039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1001</TotalTime>
  <Words>63</Words>
  <Application>Microsoft Macintosh PowerPoint</Application>
  <PresentationFormat>Widescreen</PresentationFormat>
  <Paragraphs>20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Arial</vt:lpstr>
      <vt:lpstr>Office Theme</vt:lpstr>
      <vt:lpstr>Learn How to Code</vt:lpstr>
      <vt:lpstr>Spring Boot, Microservices Developer</vt:lpstr>
      <vt:lpstr>How to continue for coding practice</vt:lpstr>
      <vt:lpstr>What time of year is best for learning code?</vt:lpstr>
      <vt:lpstr> Spring vs Spring Boot</vt:lpstr>
      <vt:lpstr>Microservice Tutorial</vt:lpstr>
      <vt:lpstr>Microservice Tutorial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 How to Code</dc:title>
  <dc:subject/>
  <dc:creator>Raj Khare</dc:creator>
  <cp:keywords/>
  <dc:description/>
  <cp:lastModifiedBy>raj khare</cp:lastModifiedBy>
  <cp:revision>15</cp:revision>
  <dcterms:created xsi:type="dcterms:W3CDTF">2025-05-12T12:37:33Z</dcterms:created>
  <dcterms:modified xsi:type="dcterms:W3CDTF">2025-05-18T14:36:17Z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56665055-977f-4acd-9884-1bec8e5ad200_Enabled">
    <vt:lpwstr>true</vt:lpwstr>
  </property>
  <property fmtid="{D5CDD505-2E9C-101B-9397-08002B2CF9AE}" pid="3" name="MSIP_Label_56665055-977f-4acd-9884-1bec8e5ad200_SetDate">
    <vt:lpwstr>2025-05-12T15:13:50Z</vt:lpwstr>
  </property>
  <property fmtid="{D5CDD505-2E9C-101B-9397-08002B2CF9AE}" pid="4" name="MSIP_Label_56665055-977f-4acd-9884-1bec8e5ad200_Method">
    <vt:lpwstr>Standard</vt:lpwstr>
  </property>
  <property fmtid="{D5CDD505-2E9C-101B-9397-08002B2CF9AE}" pid="5" name="MSIP_Label_56665055-977f-4acd-9884-1bec8e5ad200_Name">
    <vt:lpwstr>Anyone ( Unrestricted )</vt:lpwstr>
  </property>
  <property fmtid="{D5CDD505-2E9C-101B-9397-08002B2CF9AE}" pid="6" name="MSIP_Label_56665055-977f-4acd-9884-1bec8e5ad200_SiteId">
    <vt:lpwstr>4e2c6054-71cb-48f1-bd6c-3a9705aca71b</vt:lpwstr>
  </property>
  <property fmtid="{D5CDD505-2E9C-101B-9397-08002B2CF9AE}" pid="7" name="MSIP_Label_56665055-977f-4acd-9884-1bec8e5ad200_ActionId">
    <vt:lpwstr>f8f3fe96-6f0e-4978-aac9-806d69a46940</vt:lpwstr>
  </property>
  <property fmtid="{D5CDD505-2E9C-101B-9397-08002B2CF9AE}" pid="8" name="MSIP_Label_56665055-977f-4acd-9884-1bec8e5ad200_ContentBits">
    <vt:lpwstr>3</vt:lpwstr>
  </property>
  <property fmtid="{D5CDD505-2E9C-101B-9397-08002B2CF9AE}" pid="9" name="ClassificationContentMarkingFooterLocations">
    <vt:lpwstr>Office Theme:10</vt:lpwstr>
  </property>
  <property fmtid="{D5CDD505-2E9C-101B-9397-08002B2CF9AE}" pid="10" name="ClassificationContentMarkingFooterText">
    <vt:lpwstr>Confidential - Oracle Restricted</vt:lpwstr>
  </property>
  <property fmtid="{D5CDD505-2E9C-101B-9397-08002B2CF9AE}" pid="11" name="ClassificationContentMarkingHeaderLocations">
    <vt:lpwstr>Office Theme:9</vt:lpwstr>
  </property>
  <property fmtid="{D5CDD505-2E9C-101B-9397-08002B2CF9AE}" pid="12" name="ClassificationContentMarkingHeaderText">
    <vt:lpwstr>Confidential - Oracle Restricted</vt:lpwstr>
  </property>
</Properties>
</file>